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594" autoAdjust="0"/>
  </p:normalViewPr>
  <p:slideViewPr>
    <p:cSldViewPr>
      <p:cViewPr>
        <p:scale>
          <a:sx n="100" d="100"/>
          <a:sy n="100" d="100"/>
        </p:scale>
        <p:origin x="-2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27D83-AFB8-4184-95D2-6514CACB2DA0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CCB28-DC78-4211-81C9-A1172375E517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B87357E-D065-4369-9E48-059F936E0911}" type="datetimeFigureOut">
              <a:rPr lang="es-CR" smtClean="0"/>
              <a:pPr/>
              <a:t>01/11/2012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C35654A-13B8-4CF4-81F1-C90704B2CD72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403648" y="332656"/>
            <a:ext cx="64087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Manual del reproductor en visual Basic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 rot="20146482">
            <a:off x="576931" y="2108693"/>
            <a:ext cx="359678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Josué Alexis Rojas </a:t>
            </a:r>
            <a:r>
              <a:rPr lang="es-ES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Rojas</a:t>
            </a:r>
            <a:endParaRPr lang="es-ES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 rot="20006441">
            <a:off x="822629" y="3900935"/>
            <a:ext cx="9460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7-14</a:t>
            </a:r>
            <a:endParaRPr lang="es-ES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lgerian" pitchFamily="82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0" y="2276872"/>
            <a:ext cx="369011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</a:p>
          <a:p>
            <a:pPr algn="ctr"/>
            <a:r>
              <a:rPr lang="es-ES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0</a:t>
            </a:r>
          </a:p>
          <a:p>
            <a:pPr algn="ctr"/>
            <a:r>
              <a:rPr lang="es-E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</a:t>
            </a:r>
          </a:p>
          <a:p>
            <a:pPr algn="ctr"/>
            <a:r>
              <a:rPr lang="es-ES" sz="28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76872"/>
            <a:ext cx="268366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183822" y="188640"/>
            <a:ext cx="23455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Programaciones</a:t>
            </a:r>
            <a:endParaRPr lang="es-E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552" y="692696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CR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Arriba de cada programación esta el nombre de cada botón.</a:t>
            </a:r>
            <a:endParaRPr lang="es-CR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55576" y="1412776"/>
            <a:ext cx="784887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Botón </a:t>
            </a:r>
            <a:r>
              <a:rPr lang="es-CR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CBOlista</a:t>
            </a:r>
            <a:r>
              <a:rPr lang="es-CR" sz="1600" dirty="0" smtClean="0"/>
              <a:t> </a:t>
            </a:r>
          </a:p>
          <a:p>
            <a:r>
              <a:rPr lang="es-CR" sz="1600" dirty="0" smtClean="0"/>
              <a:t>Cambiar lista de arriba (General)  (Declaraciones) y Poner en </a:t>
            </a:r>
            <a:r>
              <a:rPr lang="es-CR" sz="1600" dirty="0" err="1" smtClean="0"/>
              <a:t>programacion</a:t>
            </a:r>
            <a:r>
              <a:rPr lang="es-CR" sz="1600" dirty="0" smtClean="0"/>
              <a:t> arriba de </a:t>
            </a:r>
            <a:r>
              <a:rPr lang="es-CR" sz="1600" dirty="0" err="1" smtClean="0"/>
              <a:t>CBOlista</a:t>
            </a:r>
            <a:r>
              <a:rPr lang="es-CR" sz="1600" dirty="0" smtClean="0"/>
              <a:t> “</a:t>
            </a:r>
            <a:r>
              <a:rPr lang="es-CR" sz="1600" dirty="0" err="1" smtClean="0"/>
              <a:t>Dim</a:t>
            </a:r>
            <a:r>
              <a:rPr lang="es-CR" sz="1600" dirty="0" smtClean="0"/>
              <a:t> estado As </a:t>
            </a:r>
            <a:r>
              <a:rPr lang="es-CR" sz="1600" dirty="0" err="1" smtClean="0"/>
              <a:t>Boolean</a:t>
            </a:r>
            <a:r>
              <a:rPr lang="es-CR" sz="1600" dirty="0" smtClean="0"/>
              <a:t>” </a:t>
            </a:r>
          </a:p>
          <a:p>
            <a:r>
              <a:rPr lang="es-CR" sz="1600" dirty="0" err="1" smtClean="0"/>
              <a:t>Private</a:t>
            </a:r>
            <a:r>
              <a:rPr lang="es-CR" sz="1600" dirty="0" smtClean="0"/>
              <a:t> Sub </a:t>
            </a:r>
            <a:r>
              <a:rPr lang="es-CR" sz="1600" dirty="0" err="1" smtClean="0"/>
              <a:t>CBOlista_Change</a:t>
            </a:r>
            <a:r>
              <a:rPr lang="es-CR" sz="1600" dirty="0" smtClean="0"/>
              <a:t>()</a:t>
            </a:r>
          </a:p>
          <a:p>
            <a:r>
              <a:rPr lang="es-CR" sz="1600" dirty="0" err="1" smtClean="0"/>
              <a:t>Select</a:t>
            </a:r>
            <a:r>
              <a:rPr lang="es-CR" sz="1600" dirty="0" smtClean="0"/>
              <a:t> Case </a:t>
            </a:r>
            <a:r>
              <a:rPr lang="es-CR" sz="1600" dirty="0" err="1" smtClean="0"/>
              <a:t>CBOlista.ListIndex</a:t>
            </a:r>
            <a:endParaRPr lang="es-CR" sz="1600" dirty="0" smtClean="0"/>
          </a:p>
          <a:p>
            <a:r>
              <a:rPr lang="es-CR" sz="1600" dirty="0" smtClean="0"/>
              <a:t>Case 0</a:t>
            </a:r>
          </a:p>
          <a:p>
            <a:r>
              <a:rPr lang="es-CR" sz="1600" dirty="0" smtClean="0"/>
              <a:t>WMPPantalla.URL = </a:t>
            </a:r>
            <a:r>
              <a:rPr lang="es-CR" sz="1600" dirty="0" err="1" smtClean="0"/>
              <a:t>ActiveDocument.Path</a:t>
            </a:r>
            <a:r>
              <a:rPr lang="es-CR" sz="1600" dirty="0" smtClean="0"/>
              <a:t> &amp; ("/videos/Donde Llegaremos.WMV")</a:t>
            </a:r>
          </a:p>
          <a:p>
            <a:r>
              <a:rPr lang="es-CR" sz="1600" dirty="0" smtClean="0"/>
              <a:t>Case 1</a:t>
            </a:r>
          </a:p>
          <a:p>
            <a:r>
              <a:rPr lang="es-CR" sz="1600" dirty="0" smtClean="0"/>
              <a:t>WMPPantalla.URL = </a:t>
            </a:r>
            <a:r>
              <a:rPr lang="es-CR" sz="1600" dirty="0" err="1" smtClean="0"/>
              <a:t>ActiveDocument.Path</a:t>
            </a:r>
            <a:r>
              <a:rPr lang="es-CR" sz="1600" dirty="0" smtClean="0"/>
              <a:t> &amp; ("/videos/El Embarazo.WMV")</a:t>
            </a:r>
          </a:p>
          <a:p>
            <a:r>
              <a:rPr lang="es-CR" sz="1600" dirty="0" smtClean="0"/>
              <a:t>Case 2</a:t>
            </a:r>
          </a:p>
          <a:p>
            <a:r>
              <a:rPr lang="es-CR" sz="1600" dirty="0" smtClean="0"/>
              <a:t>WMPPantalla.URL = </a:t>
            </a:r>
            <a:r>
              <a:rPr lang="es-CR" sz="1600" dirty="0" err="1" smtClean="0"/>
              <a:t>ActiveDocument.Path</a:t>
            </a:r>
            <a:r>
              <a:rPr lang="es-CR" sz="1600" dirty="0" smtClean="0"/>
              <a:t> &amp; ("/Videos/Baile Del Robot.WMV")</a:t>
            </a:r>
          </a:p>
          <a:p>
            <a:r>
              <a:rPr lang="es-CR" sz="1600" dirty="0" smtClean="0"/>
              <a:t>Case 3</a:t>
            </a:r>
          </a:p>
          <a:p>
            <a:r>
              <a:rPr lang="es-CR" sz="1600" dirty="0" smtClean="0"/>
              <a:t>WMPPantalla.URL = </a:t>
            </a:r>
            <a:r>
              <a:rPr lang="es-CR" sz="1600" dirty="0" err="1" smtClean="0"/>
              <a:t>ActiveDocument.Path</a:t>
            </a:r>
            <a:r>
              <a:rPr lang="es-CR" sz="1600" dirty="0" smtClean="0"/>
              <a:t> &amp; ("/Videos/El Poder De Uno.WMV")</a:t>
            </a:r>
          </a:p>
          <a:p>
            <a:r>
              <a:rPr lang="es-CR" sz="1600" dirty="0" smtClean="0"/>
              <a:t>Case 4</a:t>
            </a:r>
          </a:p>
          <a:p>
            <a:r>
              <a:rPr lang="es-CR" sz="1600" dirty="0" smtClean="0"/>
              <a:t>WMPPantalla.URL = </a:t>
            </a:r>
            <a:r>
              <a:rPr lang="es-CR" sz="1600" dirty="0" err="1" smtClean="0"/>
              <a:t>ActiveDocument.Path</a:t>
            </a:r>
            <a:r>
              <a:rPr lang="es-CR" sz="1600" dirty="0" smtClean="0"/>
              <a:t> &amp; ("/Videos/Hermanita.WMV")</a:t>
            </a:r>
          </a:p>
          <a:p>
            <a:r>
              <a:rPr lang="es-CR" sz="1600" dirty="0" smtClean="0"/>
              <a:t>Case 5</a:t>
            </a:r>
          </a:p>
          <a:p>
            <a:r>
              <a:rPr lang="es-CR" sz="1600" dirty="0" smtClean="0"/>
              <a:t>WMPPantalla.URL = </a:t>
            </a:r>
            <a:r>
              <a:rPr lang="es-CR" sz="1600" dirty="0" err="1" smtClean="0"/>
              <a:t>ActiveDocument.Path</a:t>
            </a:r>
            <a:r>
              <a:rPr lang="es-CR" sz="1600" dirty="0" smtClean="0"/>
              <a:t> &amp; ("/Videos/somos un mundo 7-14.WMV")</a:t>
            </a:r>
          </a:p>
          <a:p>
            <a:r>
              <a:rPr lang="es-CR" sz="1600" dirty="0" err="1" smtClean="0"/>
              <a:t>End</a:t>
            </a:r>
            <a:r>
              <a:rPr lang="es-CR" sz="1600" dirty="0" smtClean="0"/>
              <a:t> </a:t>
            </a:r>
            <a:r>
              <a:rPr lang="es-CR" sz="1600" dirty="0" err="1" smtClean="0"/>
              <a:t>Select</a:t>
            </a:r>
            <a:endParaRPr lang="es-CR" sz="1600" dirty="0" smtClean="0"/>
          </a:p>
          <a:p>
            <a:r>
              <a:rPr lang="es-CR" sz="1600" dirty="0" err="1" smtClean="0"/>
              <a:t>End</a:t>
            </a:r>
            <a:r>
              <a:rPr lang="es-CR" sz="1600" dirty="0" smtClean="0"/>
              <a:t> Sub</a:t>
            </a:r>
            <a:endParaRPr lang="es-C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3528" y="197346"/>
            <a:ext cx="820891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Botón </a:t>
            </a:r>
            <a:r>
              <a:rPr lang="es-CR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CMDPlay</a:t>
            </a:r>
            <a:r>
              <a:rPr lang="es-CR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r>
              <a:rPr lang="en-US" dirty="0" smtClean="0"/>
              <a:t>Private Sub </a:t>
            </a:r>
            <a:r>
              <a:rPr lang="en-US" dirty="0" err="1" smtClean="0"/>
              <a:t>CMDPlay_Click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WMPPantalla.Controls.play</a:t>
            </a:r>
            <a:endParaRPr lang="en-US" dirty="0" smtClean="0"/>
          </a:p>
          <a:p>
            <a:r>
              <a:rPr lang="en-US" dirty="0" smtClean="0"/>
              <a:t>End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CMDPause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CMDPause_Click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WMPPantalla.Controls.pause</a:t>
            </a:r>
            <a:endParaRPr lang="es-CR" dirty="0" smtClean="0"/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CMDStop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CMDStop_Click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WMPPantalla.Controls.stop</a:t>
            </a:r>
            <a:endParaRPr lang="es-CR" dirty="0" smtClean="0"/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CMDMenos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CMDMenos_Click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WMPPantalla.settings.volume</a:t>
            </a:r>
            <a:r>
              <a:rPr lang="es-CR" dirty="0" smtClean="0"/>
              <a:t> = </a:t>
            </a:r>
            <a:r>
              <a:rPr lang="es-CR" dirty="0" err="1" smtClean="0"/>
              <a:t>WMPPantalla.settings.volume</a:t>
            </a:r>
            <a:r>
              <a:rPr lang="es-CR" dirty="0" smtClean="0"/>
              <a:t> - 10</a:t>
            </a:r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CMDMas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CMDMas_Click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WMPPantalla.settings.volume</a:t>
            </a:r>
            <a:r>
              <a:rPr lang="es-CR" dirty="0" smtClean="0"/>
              <a:t> = </a:t>
            </a:r>
            <a:r>
              <a:rPr lang="es-CR" dirty="0" err="1" smtClean="0"/>
              <a:t>WMPPantalla.settings.volume</a:t>
            </a:r>
            <a:r>
              <a:rPr lang="es-CR" dirty="0" smtClean="0"/>
              <a:t> + 10</a:t>
            </a:r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CMDRetroceder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CMDRetroceder_Click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WMPPantalla.Controls.fastReverse</a:t>
            </a:r>
            <a:endParaRPr lang="es-CR" dirty="0" smtClean="0"/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endParaRPr lang="es-C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116632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CMDAdelantar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CMDAdelantar_Click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WMPPantalla.Controls.fastForward</a:t>
            </a:r>
            <a:endParaRPr lang="es-CR" dirty="0" smtClean="0"/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CMDMute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CMDMute_Click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If</a:t>
            </a:r>
            <a:r>
              <a:rPr lang="es-CR" dirty="0" smtClean="0"/>
              <a:t> </a:t>
            </a:r>
            <a:r>
              <a:rPr lang="es-CR" dirty="0" err="1" smtClean="0"/>
              <a:t>WMPPantalla.settings.mute</a:t>
            </a:r>
            <a:r>
              <a:rPr lang="es-CR" dirty="0" smtClean="0"/>
              <a:t> = True </a:t>
            </a:r>
            <a:r>
              <a:rPr lang="es-CR" dirty="0" err="1" smtClean="0"/>
              <a:t>Then</a:t>
            </a:r>
            <a:endParaRPr lang="es-CR" dirty="0" smtClean="0"/>
          </a:p>
          <a:p>
            <a:r>
              <a:rPr lang="es-CR" dirty="0" err="1" smtClean="0"/>
              <a:t>WMPPantalla.settings.mute</a:t>
            </a:r>
            <a:r>
              <a:rPr lang="es-CR" dirty="0" smtClean="0"/>
              <a:t> = False</a:t>
            </a:r>
          </a:p>
          <a:p>
            <a:r>
              <a:rPr lang="es-CR" dirty="0" err="1" smtClean="0"/>
              <a:t>Else</a:t>
            </a:r>
            <a:endParaRPr lang="es-CR" dirty="0" smtClean="0"/>
          </a:p>
          <a:p>
            <a:r>
              <a:rPr lang="es-CR" dirty="0" err="1" smtClean="0"/>
              <a:t>WMPPantalla.settings.mute</a:t>
            </a:r>
            <a:r>
              <a:rPr lang="es-CR" dirty="0" smtClean="0"/>
              <a:t> = True</a:t>
            </a:r>
          </a:p>
          <a:p>
            <a:r>
              <a:rPr lang="es-CR" dirty="0" err="1" smtClean="0"/>
              <a:t>End</a:t>
            </a:r>
            <a:r>
              <a:rPr lang="es-CR" dirty="0" smtClean="0"/>
              <a:t> </a:t>
            </a:r>
            <a:r>
              <a:rPr lang="es-CR" dirty="0" err="1" smtClean="0"/>
              <a:t>If</a:t>
            </a:r>
            <a:endParaRPr lang="es-CR" dirty="0" smtClean="0"/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CMDSalir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CMDSalir_Click</a:t>
            </a:r>
            <a:r>
              <a:rPr lang="es-CR" dirty="0" smtClean="0"/>
              <a:t>()</a:t>
            </a:r>
          </a:p>
          <a:p>
            <a:r>
              <a:rPr lang="es-CR" dirty="0" err="1" smtClean="0"/>
              <a:t>ThisDocument.Application.Visible</a:t>
            </a:r>
            <a:r>
              <a:rPr lang="es-CR" dirty="0" smtClean="0"/>
              <a:t> = True</a:t>
            </a:r>
          </a:p>
          <a:p>
            <a:r>
              <a:rPr lang="es-CR" dirty="0" err="1" smtClean="0"/>
              <a:t>ThisDocument.Application.Quit</a:t>
            </a:r>
            <a:endParaRPr lang="es-CR" dirty="0" smtClean="0"/>
          </a:p>
          <a:p>
            <a:r>
              <a:rPr lang="es-CR" dirty="0" err="1" smtClean="0"/>
              <a:t>End</a:t>
            </a:r>
            <a:r>
              <a:rPr lang="es-CR" dirty="0" smtClean="0"/>
              <a:t> Sub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116631"/>
            <a:ext cx="835292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</a:t>
            </a:r>
            <a:r>
              <a:rPr lang="en-US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Botón</a:t>
            </a: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CMDEncendido</a:t>
            </a:r>
            <a:endParaRPr lang="en-US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s-CR" sz="1600" dirty="0" err="1" smtClean="0"/>
              <a:t>Private</a:t>
            </a:r>
            <a:r>
              <a:rPr lang="es-CR" sz="1600" dirty="0" smtClean="0"/>
              <a:t> Sub </a:t>
            </a:r>
            <a:r>
              <a:rPr lang="es-CR" sz="1600" dirty="0" err="1" smtClean="0"/>
              <a:t>CMDEncendido_Click</a:t>
            </a:r>
            <a:r>
              <a:rPr lang="es-CR" sz="1600" dirty="0" smtClean="0"/>
              <a:t>()</a:t>
            </a:r>
          </a:p>
          <a:p>
            <a:r>
              <a:rPr lang="es-CR" sz="1600" dirty="0" err="1" smtClean="0"/>
              <a:t>If</a:t>
            </a:r>
            <a:r>
              <a:rPr lang="es-CR" sz="1600" dirty="0" smtClean="0"/>
              <a:t> estado = False </a:t>
            </a:r>
            <a:r>
              <a:rPr lang="es-CR" sz="1600" dirty="0" err="1" smtClean="0"/>
              <a:t>Then</a:t>
            </a:r>
            <a:endParaRPr lang="es-CR" sz="1600" dirty="0" smtClean="0"/>
          </a:p>
          <a:p>
            <a:r>
              <a:rPr lang="es-CR" sz="1600" dirty="0" err="1" smtClean="0"/>
              <a:t>CMDPlay.Enabled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CMDPause.Enabled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CMDStop.Enabled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CMDMas.Enabled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CMDMenos.Enabled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CMDRetroceder.Enabled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CMDAdelantar.Enabled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CMDMute.Enabled</a:t>
            </a:r>
            <a:r>
              <a:rPr lang="es-CR" sz="1600" dirty="0" smtClean="0"/>
              <a:t> = True</a:t>
            </a:r>
          </a:p>
          <a:p>
            <a:r>
              <a:rPr lang="es-CR" sz="1600" dirty="0" err="1" smtClean="0"/>
              <a:t>CBOlista.Enabled</a:t>
            </a:r>
            <a:r>
              <a:rPr lang="es-CR" sz="1600" dirty="0" smtClean="0"/>
              <a:t> = True</a:t>
            </a:r>
          </a:p>
          <a:p>
            <a:r>
              <a:rPr lang="es-CR" sz="1600" dirty="0" smtClean="0"/>
              <a:t>estado = True</a:t>
            </a:r>
          </a:p>
          <a:p>
            <a:r>
              <a:rPr lang="es-CR" sz="1600" dirty="0" err="1" smtClean="0"/>
              <a:t>Else</a:t>
            </a:r>
            <a:endParaRPr lang="es-CR" sz="1600" dirty="0" smtClean="0"/>
          </a:p>
          <a:p>
            <a:r>
              <a:rPr lang="es-CR" sz="1600" dirty="0" err="1" smtClean="0"/>
              <a:t>CMDPlay.Enabled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CMDPause.Enabled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CMDStop.Enabled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CMDMas.Enabled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CMDMenos.Enabled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CMDRetroceder.Enabled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CMDAdelantar.Enabled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CMDMute.Enabled</a:t>
            </a:r>
            <a:r>
              <a:rPr lang="es-CR" sz="1600" dirty="0" smtClean="0"/>
              <a:t> = False</a:t>
            </a:r>
          </a:p>
          <a:p>
            <a:r>
              <a:rPr lang="es-CR" sz="1600" dirty="0" err="1" smtClean="0"/>
              <a:t>CBOlista.Enabled</a:t>
            </a:r>
            <a:r>
              <a:rPr lang="es-CR" sz="1600" dirty="0" smtClean="0"/>
              <a:t> = False</a:t>
            </a:r>
          </a:p>
          <a:p>
            <a:r>
              <a:rPr lang="es-CR" sz="1600" dirty="0" smtClean="0"/>
              <a:t>estado = False</a:t>
            </a:r>
          </a:p>
          <a:p>
            <a:r>
              <a:rPr lang="es-CR" sz="1600" dirty="0" err="1" smtClean="0"/>
              <a:t>End</a:t>
            </a:r>
            <a:r>
              <a:rPr lang="es-CR" sz="1600" dirty="0" smtClean="0"/>
              <a:t> </a:t>
            </a:r>
            <a:r>
              <a:rPr lang="es-CR" sz="1600" dirty="0" err="1" smtClean="0"/>
              <a:t>If</a:t>
            </a:r>
            <a:endParaRPr lang="es-CR" sz="1600" dirty="0" smtClean="0"/>
          </a:p>
          <a:p>
            <a:r>
              <a:rPr lang="es-CR" sz="1600" dirty="0" err="1" smtClean="0"/>
              <a:t>End</a:t>
            </a:r>
            <a:r>
              <a:rPr lang="es-CR" sz="1600" dirty="0" smtClean="0"/>
              <a:t>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67544" y="116633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Pantalla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Cuadritos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</a:t>
            </a:r>
            <a:r>
              <a:rPr lang="en-US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Userform</a:t>
            </a: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dirty="0" smtClean="0"/>
              <a:t>Private Sub </a:t>
            </a:r>
            <a:r>
              <a:rPr lang="en-US" dirty="0" err="1" smtClean="0"/>
              <a:t>UserForm_Activate</a:t>
            </a:r>
            <a:r>
              <a:rPr lang="en-US" dirty="0" smtClean="0"/>
              <a:t>()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CBOlista.AddItem</a:t>
            </a:r>
            <a:r>
              <a:rPr lang="en-US" dirty="0" smtClean="0"/>
              <a:t> "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Llegaremos</a:t>
            </a:r>
            <a:r>
              <a:rPr lang="en-US" dirty="0" smtClean="0"/>
              <a:t>"</a:t>
            </a:r>
          </a:p>
          <a:p>
            <a:r>
              <a:rPr lang="en-US" dirty="0" err="1" smtClean="0"/>
              <a:t>CBOlista.AddItem</a:t>
            </a:r>
            <a:r>
              <a:rPr lang="en-US" dirty="0" smtClean="0"/>
              <a:t> "El </a:t>
            </a:r>
            <a:r>
              <a:rPr lang="en-US" dirty="0" err="1" smtClean="0"/>
              <a:t>Embarazo</a:t>
            </a:r>
            <a:r>
              <a:rPr lang="en-US" dirty="0" smtClean="0"/>
              <a:t>"</a:t>
            </a:r>
          </a:p>
          <a:p>
            <a:r>
              <a:rPr lang="en-US" dirty="0" err="1" smtClean="0"/>
              <a:t>CBOlista.AddItem</a:t>
            </a:r>
            <a:r>
              <a:rPr lang="en-US" dirty="0" smtClean="0"/>
              <a:t> "</a:t>
            </a:r>
            <a:r>
              <a:rPr lang="en-US" dirty="0" err="1" smtClean="0"/>
              <a:t>Baile</a:t>
            </a:r>
            <a:r>
              <a:rPr lang="en-US" dirty="0" smtClean="0"/>
              <a:t> Del Robot"</a:t>
            </a:r>
          </a:p>
          <a:p>
            <a:r>
              <a:rPr lang="en-US" dirty="0" err="1" smtClean="0"/>
              <a:t>CBOlista.AddItem</a:t>
            </a:r>
            <a:r>
              <a:rPr lang="en-US" dirty="0" smtClean="0"/>
              <a:t> "El </a:t>
            </a:r>
            <a:r>
              <a:rPr lang="en-US" dirty="0" err="1" smtClean="0"/>
              <a:t>Poder</a:t>
            </a:r>
            <a:r>
              <a:rPr lang="en-US" dirty="0" smtClean="0"/>
              <a:t> De Uno"</a:t>
            </a:r>
          </a:p>
          <a:p>
            <a:r>
              <a:rPr lang="en-US" dirty="0" err="1" smtClean="0"/>
              <a:t>CBOlista.AddItem</a:t>
            </a:r>
            <a:r>
              <a:rPr lang="en-US" dirty="0" smtClean="0"/>
              <a:t> "</a:t>
            </a:r>
            <a:r>
              <a:rPr lang="en-US" dirty="0" err="1" smtClean="0"/>
              <a:t>Hermanita</a:t>
            </a:r>
            <a:r>
              <a:rPr lang="en-US" dirty="0" smtClean="0"/>
              <a:t>"</a:t>
            </a:r>
          </a:p>
          <a:p>
            <a:r>
              <a:rPr lang="en-US" dirty="0" err="1" smtClean="0"/>
              <a:t>CBOlista.AddItem</a:t>
            </a:r>
            <a:r>
              <a:rPr lang="en-US" dirty="0" smtClean="0"/>
              <a:t> "</a:t>
            </a:r>
            <a:r>
              <a:rPr lang="en-US" dirty="0" err="1" smtClean="0"/>
              <a:t>somos</a:t>
            </a:r>
            <a:r>
              <a:rPr lang="en-US" dirty="0" smtClean="0"/>
              <a:t> un </a:t>
            </a:r>
            <a:r>
              <a:rPr lang="en-US" dirty="0" err="1" smtClean="0"/>
              <a:t>mundo</a:t>
            </a:r>
            <a:r>
              <a:rPr lang="en-US" dirty="0" smtClean="0"/>
              <a:t> 7-14"</a:t>
            </a:r>
          </a:p>
          <a:p>
            <a:r>
              <a:rPr lang="en-US" dirty="0" smtClean="0"/>
              <a:t>End Sub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activar</a:t>
            </a:r>
            <a:r>
              <a:rPr lang="en-US" dirty="0" smtClean="0"/>
              <a:t> la </a:t>
            </a:r>
            <a:r>
              <a:rPr lang="en-US" dirty="0" err="1" smtClean="0"/>
              <a:t>pantalla</a:t>
            </a:r>
            <a:r>
              <a:rPr lang="en-US" dirty="0" smtClean="0"/>
              <a:t> con los videos)</a:t>
            </a:r>
          </a:p>
          <a:p>
            <a:endParaRPr lang="en-US" dirty="0" smtClean="0"/>
          </a:p>
          <a:p>
            <a:r>
              <a:rPr lang="en-US" dirty="0" smtClean="0"/>
              <a:t>Para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programacion</a:t>
            </a:r>
            <a:r>
              <a:rPr lang="en-US" dirty="0" smtClean="0"/>
              <a:t>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cambiar</a:t>
            </a:r>
            <a:r>
              <a:rPr lang="en-US" dirty="0" smtClean="0"/>
              <a:t> </a:t>
            </a:r>
            <a:r>
              <a:rPr lang="en-US" dirty="0" err="1" smtClean="0"/>
              <a:t>arriba</a:t>
            </a:r>
            <a:r>
              <a:rPr lang="en-US" dirty="0" smtClean="0"/>
              <a:t> a la </a:t>
            </a:r>
            <a:r>
              <a:rPr lang="en-US" dirty="0" err="1" smtClean="0"/>
              <a:t>izquierda</a:t>
            </a:r>
            <a:r>
              <a:rPr lang="en-US" dirty="0" smtClean="0"/>
              <a:t> “</a:t>
            </a:r>
            <a:r>
              <a:rPr lang="en-US" dirty="0" err="1" smtClean="0"/>
              <a:t>Desactivate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Private Sub </a:t>
            </a:r>
            <a:r>
              <a:rPr lang="en-US" dirty="0" err="1" smtClean="0"/>
              <a:t>UserForm_Deactivate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ThisDocument.Application.Visible</a:t>
            </a:r>
            <a:r>
              <a:rPr lang="en-US" dirty="0" smtClean="0"/>
              <a:t> = True</a:t>
            </a:r>
          </a:p>
          <a:p>
            <a:r>
              <a:rPr lang="en-US" dirty="0" smtClean="0"/>
              <a:t>End Sub</a:t>
            </a:r>
          </a:p>
          <a:p>
            <a:r>
              <a:rPr lang="en-US" dirty="0" smtClean="0"/>
              <a:t>Para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programacion</a:t>
            </a:r>
            <a:r>
              <a:rPr lang="en-US" dirty="0" smtClean="0"/>
              <a:t>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cambiar</a:t>
            </a:r>
            <a:r>
              <a:rPr lang="en-US" dirty="0" smtClean="0"/>
              <a:t> </a:t>
            </a:r>
            <a:r>
              <a:rPr lang="en-US" dirty="0" err="1" smtClean="0"/>
              <a:t>arriba</a:t>
            </a:r>
            <a:r>
              <a:rPr lang="en-US" dirty="0" smtClean="0"/>
              <a:t> a la </a:t>
            </a:r>
            <a:r>
              <a:rPr lang="en-US" dirty="0" err="1" smtClean="0"/>
              <a:t>izquierda</a:t>
            </a:r>
            <a:r>
              <a:rPr lang="en-US" dirty="0" smtClean="0"/>
              <a:t> “Initialize”</a:t>
            </a:r>
          </a:p>
          <a:p>
            <a:endParaRPr lang="en-US" smtClean="0"/>
          </a:p>
          <a:p>
            <a:r>
              <a:rPr lang="en-US" smtClean="0"/>
              <a:t>Private </a:t>
            </a:r>
            <a:r>
              <a:rPr lang="en-US" dirty="0" smtClean="0"/>
              <a:t>Sub </a:t>
            </a:r>
            <a:r>
              <a:rPr lang="en-US" dirty="0" err="1" smtClean="0"/>
              <a:t>UserForm_Initialize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ThisDocument.Application.Visible</a:t>
            </a:r>
            <a:r>
              <a:rPr lang="en-US" dirty="0" smtClean="0"/>
              <a:t> = False</a:t>
            </a:r>
          </a:p>
          <a:p>
            <a:r>
              <a:rPr lang="en-US" dirty="0" smtClean="0"/>
              <a:t>End Sub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116632"/>
            <a:ext cx="4608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doni MT Black" pitchFamily="18" charset="0"/>
              </a:rPr>
              <a:t>Inicio  </a:t>
            </a:r>
          </a:p>
          <a:p>
            <a:r>
              <a:rPr lang="es-E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doni MT Black" pitchFamily="18" charset="0"/>
              </a:rPr>
              <a:t>                  </a:t>
            </a:r>
            <a:r>
              <a:rPr lang="es-ES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doni MT Black" pitchFamily="18" charset="0"/>
              </a:rPr>
              <a:t>Pasos: </a:t>
            </a:r>
            <a:endParaRPr lang="es-ES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7544" y="1412776"/>
            <a:ext cx="7272808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#1- Inicio          Microsoft Office </a:t>
            </a:r>
            <a:r>
              <a:rPr lang="es-ES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Word</a:t>
            </a:r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#2- Presionar Alt+F11 </a:t>
            </a: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#3- Habilitar Contenido</a:t>
            </a: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#4- Arriba          Insertar </a:t>
            </a:r>
            <a:r>
              <a:rPr lang="es-ES" sz="2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UserForm</a:t>
            </a:r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#5- A la izquierda            (</a:t>
            </a:r>
            <a:r>
              <a:rPr lang="es-ES" sz="2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Name</a:t>
            </a:r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)= </a:t>
            </a:r>
            <a:r>
              <a:rPr lang="es-ES" sz="2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FRMReproductor</a:t>
            </a:r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#6- </a:t>
            </a:r>
            <a:r>
              <a:rPr lang="es-ES" sz="2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BackColor</a:t>
            </a:r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(escoger)</a:t>
            </a: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1979712" y="1484784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7" name="6 Flecha derecha"/>
          <p:cNvSpPr/>
          <p:nvPr/>
        </p:nvSpPr>
        <p:spPr>
          <a:xfrm>
            <a:off x="3131840" y="4437112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8" name="7 Flecha derecha"/>
          <p:cNvSpPr/>
          <p:nvPr/>
        </p:nvSpPr>
        <p:spPr>
          <a:xfrm>
            <a:off x="2051720" y="3717032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85597" y="116633"/>
            <a:ext cx="6918882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C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Pasos para insertar </a:t>
            </a:r>
            <a:r>
              <a:rPr lang="es-CR" sz="32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imágen</a:t>
            </a:r>
            <a:r>
              <a:rPr lang="es-C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s-CR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para la pantalla:</a:t>
            </a:r>
          </a:p>
          <a:p>
            <a:pPr algn="ctr"/>
            <a:endParaRPr lang="es-CR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1628800"/>
            <a:ext cx="734481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#1- Arriba         Cuadro de herramientas</a:t>
            </a: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#2- (cuadro) Imagen</a:t>
            </a: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#3- Clic y Arrastrar </a:t>
            </a: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#4- Adecuar el tamaño</a:t>
            </a: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#5- Cambiar opción: PICTURE y Clic</a:t>
            </a: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#6- Buscar archivo y Doble clic</a:t>
            </a: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endParaRPr lang="es-CR" sz="2800" dirty="0"/>
          </a:p>
        </p:txBody>
      </p:sp>
      <p:sp>
        <p:nvSpPr>
          <p:cNvPr id="7" name="6 Flecha derecha"/>
          <p:cNvSpPr/>
          <p:nvPr/>
        </p:nvSpPr>
        <p:spPr>
          <a:xfrm>
            <a:off x="1907704" y="177281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994024" y="188640"/>
            <a:ext cx="40238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Para Insertar Pantalla</a:t>
            </a:r>
            <a:endParaRPr lang="es-ES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11560" y="1052736"/>
            <a:ext cx="72008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#1- Arriba         Barra de herramientas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#2- (sobre las herramientas) Clic derecho y clic controles adicionales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#3- Buscar en la lista: Windows media Player y Clic sobre la casilla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#4- Aceptar (Aparecerá el símbolo en la barra)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#5- Presionar el símbolo y Arrastrar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#6- Ajustar Tamaño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#7- (</a:t>
            </a:r>
            <a:r>
              <a:rPr lang="es-ES" sz="2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Name</a:t>
            </a:r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)= </a:t>
            </a:r>
            <a:r>
              <a:rPr lang="es-ES" sz="2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WMPPantalla</a:t>
            </a:r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#8- Clic PERSONALIZADO y cambiar= Casilla seleccione un modo y clic en NONE</a:t>
            </a:r>
          </a:p>
          <a:p>
            <a:r>
              <a:rPr lang="es-ES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#9- Clic Aceptar</a:t>
            </a:r>
          </a:p>
          <a:p>
            <a:endParaRPr lang="es-ES" sz="24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     </a:t>
            </a: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     </a:t>
            </a:r>
            <a:endParaRPr lang="es-C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275856" y="188640"/>
            <a:ext cx="32878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Botones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1340768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#1- Barra de herramientas          Botón de comando y arrastrar</a:t>
            </a:r>
          </a:p>
          <a:p>
            <a:endParaRPr lang="es-ES" sz="28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r>
              <a:rPr lang="es-ES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#2- Cambiar los </a:t>
            </a:r>
            <a:r>
              <a:rPr lang="es-ES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Name</a:t>
            </a:r>
            <a:r>
              <a:rPr lang="es-ES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y Picture</a:t>
            </a:r>
          </a:p>
          <a:p>
            <a:endParaRPr lang="es-CR" sz="2800" dirty="0"/>
          </a:p>
        </p:txBody>
      </p:sp>
      <p:sp>
        <p:nvSpPr>
          <p:cNvPr id="6" name="5 Flecha derecha"/>
          <p:cNvSpPr/>
          <p:nvPr/>
        </p:nvSpPr>
        <p:spPr>
          <a:xfrm>
            <a:off x="5220072" y="1484784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357934" y="188640"/>
            <a:ext cx="206639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PLAY</a:t>
            </a:r>
            <a:endParaRPr lang="es-E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9552" y="620688"/>
            <a:ext cx="7464112" cy="861774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CMDPlay</a:t>
            </a:r>
            <a:endParaRPr lang="es-ES" sz="2200" b="1" dirty="0" smtClean="0">
              <a:ln/>
              <a:solidFill>
                <a:schemeClr val="accent3"/>
              </a:solidFill>
            </a:endParaRP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</a:p>
          <a:p>
            <a:pPr algn="ctr"/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Botón PAUSA</a:t>
            </a:r>
          </a:p>
          <a:p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CMDPause</a:t>
            </a:r>
            <a:endParaRPr lang="es-ES" sz="2200" b="1" dirty="0" smtClean="0">
              <a:ln/>
              <a:solidFill>
                <a:schemeClr val="accent3"/>
              </a:solidFill>
            </a:endParaRP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</a:p>
          <a:p>
            <a:pPr algn="ctr"/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ADELANTAR</a:t>
            </a:r>
          </a:p>
          <a:p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CMDAdelantar</a:t>
            </a:r>
            <a:endParaRPr lang="es-ES" sz="2200" b="1" dirty="0" smtClean="0">
              <a:ln/>
              <a:solidFill>
                <a:schemeClr val="accent3"/>
              </a:solidFill>
            </a:endParaRP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</a:p>
          <a:p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</a:p>
          <a:p>
            <a:pPr algn="ctr"/>
            <a:endParaRPr lang="es-ES" sz="24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es-ES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es-ES" sz="2800" b="1" dirty="0" smtClean="0">
                <a:ln/>
                <a:solidFill>
                  <a:schemeClr val="accent3"/>
                </a:solidFill>
              </a:rPr>
              <a:t> </a:t>
            </a:r>
          </a:p>
          <a:p>
            <a:endParaRPr lang="es-ES" sz="28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es-ES" sz="36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es-ES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72400" cy="6480720"/>
          </a:xfrm>
        </p:spPr>
        <p:txBody>
          <a:bodyPr/>
          <a:lstStyle/>
          <a:p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Botón Retroceder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CMDRetroceder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</a:t>
            </a:r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Salir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CMDSalir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/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</a:t>
            </a:r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Mute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CMDMute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/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endParaRPr lang="es-C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0"/>
            <a:ext cx="7200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              Botón Encendido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CMDEncendido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/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                      </a:t>
            </a:r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Retroceder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CMDRetroceder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                         </a:t>
            </a:r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Mas (Volumen)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CMDMas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/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endParaRPr lang="es-C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95536" y="0"/>
            <a:ext cx="856895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               Botón Stop (Detiene todo)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CMDStop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/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                      </a:t>
            </a:r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Botón Menos (Volumen)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CMDMenos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/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Picture: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Cambiar (buscar y escoger) Sino tienes imágenes descárgalas de internet</a:t>
            </a:r>
          </a:p>
          <a:p>
            <a: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               Lista de Videos</a:t>
            </a:r>
            <a:br>
              <a:rPr lang="es-ES" sz="2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Presionar sobre “Cuadro Combinado” en herramientas y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escrir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 dentro del cuadro “Elija un video”</a:t>
            </a:r>
          </a:p>
          <a:p>
            <a:endParaRPr lang="es-ES" sz="2200" b="1" dirty="0" smtClean="0">
              <a:ln/>
              <a:solidFill>
                <a:schemeClr val="accent3"/>
              </a:solidFill>
            </a:endParaRPr>
          </a:p>
          <a:p>
            <a:r>
              <a:rPr lang="es-ES" sz="2200" b="1" dirty="0" err="1" smtClean="0">
                <a:ln/>
                <a:solidFill>
                  <a:schemeClr val="accent3"/>
                </a:solidFill>
              </a:rPr>
              <a:t>Name</a:t>
            </a:r>
            <a:r>
              <a:rPr lang="es-ES" sz="2200" b="1" dirty="0" smtClean="0">
                <a:ln/>
                <a:solidFill>
                  <a:schemeClr val="accent3"/>
                </a:solidFill>
              </a:rPr>
              <a:t>:  </a:t>
            </a:r>
            <a:br>
              <a:rPr lang="es-ES" sz="2200" b="1" dirty="0" smtClean="0">
                <a:ln/>
                <a:solidFill>
                  <a:schemeClr val="accent3"/>
                </a:solidFill>
              </a:rPr>
            </a:br>
            <a:r>
              <a:rPr lang="es-ES" sz="2200" b="1" dirty="0" smtClean="0">
                <a:ln/>
                <a:solidFill>
                  <a:schemeClr val="accent3"/>
                </a:solidFill>
              </a:rPr>
              <a:t>                 </a:t>
            </a:r>
            <a:r>
              <a:rPr lang="es-ES" sz="2200" b="1" dirty="0" err="1" smtClean="0">
                <a:ln/>
                <a:solidFill>
                  <a:schemeClr val="accent3"/>
                </a:solidFill>
              </a:rPr>
              <a:t>CBOlista</a:t>
            </a:r>
            <a:endParaRPr lang="es-ES" sz="2200" b="1" dirty="0" smtClean="0">
              <a:ln/>
              <a:solidFill>
                <a:schemeClr val="accent3"/>
              </a:solidFill>
            </a:endParaRPr>
          </a:p>
          <a:p>
            <a:endParaRPr lang="es-C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191</TotalTime>
  <Words>685</Words>
  <Application>Microsoft Office PowerPoint</Application>
  <PresentationFormat>Presentación en pantalla (4:3)</PresentationFormat>
  <Paragraphs>191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Metro</vt:lpstr>
      <vt:lpstr>Diapositiva 1</vt:lpstr>
      <vt:lpstr>Diapositiva 2</vt:lpstr>
      <vt:lpstr>Diapositiva 3</vt:lpstr>
      <vt:lpstr>Diapositiva 4</vt:lpstr>
      <vt:lpstr>Diapositiva 5</vt:lpstr>
      <vt:lpstr>Diapositiva 6</vt:lpstr>
      <vt:lpstr>                Botón Retroceder Name:                    CMDRetroceder  Picture:                   Cambiar (buscar y escoger) Sino tienes imágenes descárgalas de internet                 Botón Salir Name:                    CMDSalir Picture:                   Cambiar (buscar y escoger) Sino tienes imágenes descárgalas de internet                 Botón Mute Name:                    CMDMute  Picture:                   Cambiar (buscar y escoger) Sino tienes imágenes descárgalas de internet  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Company>F.O.D.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dos</dc:creator>
  <cp:lastModifiedBy>ADMIE21</cp:lastModifiedBy>
  <cp:revision>25</cp:revision>
  <dcterms:created xsi:type="dcterms:W3CDTF">2012-10-18T14:30:45Z</dcterms:created>
  <dcterms:modified xsi:type="dcterms:W3CDTF">2012-11-01T16:12:57Z</dcterms:modified>
</cp:coreProperties>
</file>